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2046" y="-546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E74D4-CE7F-40FF-A4A3-320F76277BD1}" type="datetimeFigureOut">
              <a:rPr lang="el-GR" smtClean="0"/>
              <a:t>13/3/2020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ACB25-7045-4A1A-A5E8-9040685282E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386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13/3/2020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13/3/2020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13/3/2020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13/3/2020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panserver02\espa_14-20\26_ΔΡΑΣΕΙΣ_ΕΝΙΣΧΥΣΗΣ_ΠΡΟΒΟΛΗ\6_7_8_ΨΗΦΙΑΚΑ_ΠΟΙΟΤΙΚΟΣ\7_ΨΗΦΙΑΚΟ ΒΗΜΑ\13.ΥΠΟΧΡΕΩΣΕΙΣ_ΔΗΜΟΣΙΟΤΗΤΑΣ\vimaafisaEPEND2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-4763"/>
            <a:ext cx="10704513" cy="15133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13/3/2020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3816846"/>
            <a:ext cx="9145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DANIOLOS LAW FIRM based in Attica region, has joined the Action “Digital Step” with a total budget of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million €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Action aims at the digital upgrading of very small, small and medium - sized enterprises. 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is 32.940,00€ out of which 16.470,00€ is public expenditure. The Action is co-financed by Greece and the European Union - European Regional Development Fund.</a:t>
            </a: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389135"/>
            <a:ext cx="9217024" cy="5655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Business Plan includes </a:t>
            </a:r>
            <a:r>
              <a:rPr lang="en-US" sz="1200" b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investments in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following categories:</a:t>
            </a: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Procurement and installation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ICT equipment </a:t>
            </a: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Software for office applications, web development, e-shop services etc.  </a:t>
            </a: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Digital services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Digital advertising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 –security certifications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data entry and transfer etc.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Wage costs for new personnel</a:t>
            </a:r>
          </a:p>
          <a:p>
            <a:pPr>
              <a:lnSpc>
                <a:spcPct val="150000"/>
              </a:lnSpc>
            </a:pPr>
            <a:endParaRPr lang="el-GR" sz="9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Competitiveness improvement 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Increase of profitability  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Reinforcement of an extrovert business profile 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Enhancement of entrepreneurship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Creation /maintenance of high quality job positions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Other …………………………………………………………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also for the competitiveness of the national as well as the local economy.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</TotalTime>
  <Words>198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Giannis Mouratidis</cp:lastModifiedBy>
  <cp:revision>66</cp:revision>
  <dcterms:created xsi:type="dcterms:W3CDTF">2018-02-13T12:16:57Z</dcterms:created>
  <dcterms:modified xsi:type="dcterms:W3CDTF">2020-03-13T08:48:33Z</dcterms:modified>
</cp:coreProperties>
</file>